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ccae26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ccae26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eccae26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eccae26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eccae26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eccae26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Crawling and Text Classification</a:t>
            </a:r>
            <a:endParaRPr sz="36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33531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SHUBHAM PATIL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ECKOVATION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70150" y="1069050"/>
            <a:ext cx="4394400" cy="25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project focuses on a analysis model consisting of three core steps, namely data preparation, review analysis and classification, and describes representative technique involved in those steps.</a:t>
            </a:r>
            <a:endParaRPr sz="1800"/>
          </a:p>
        </p:txBody>
      </p:sp>
      <p:pic>
        <p:nvPicPr>
          <p:cNvPr descr="Black and white image of ladder handles coming out of the water onto a floating dock" id="126" name="Google Shape;126;p2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276662" y="118990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226075" y="3451375"/>
            <a:ext cx="28080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SHUBHAM PATIL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ECKOVATION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PYTHON PROGRAMMING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Web crawlers</a:t>
            </a: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are mainly used to create a copy of all the visited pages for later processing by a search engine, that will index the downloaded pages to provide fast searches.</a:t>
            </a:r>
            <a:endParaRPr sz="150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Crawlers can also be used for automating maintenance tasks on a Web site, such as checking links or validating HTML code.</a:t>
            </a:r>
            <a:endParaRPr sz="150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In this project, we aim to perform Web Crawling of website named Figshare.</a:t>
            </a:r>
            <a:b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Figshare is an online open access repository where researchers can preserve and share their research outputs, including figures, datasets, images, and videos.</a:t>
            </a:r>
            <a:endParaRPr sz="150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125" y="309500"/>
            <a:ext cx="1595875" cy="11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Software</a:t>
            </a:r>
            <a:r>
              <a:rPr b="1"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Python 3.x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Anaconda Distribution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NLTK Toolkit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Beautiful Soup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Hardware</a:t>
            </a:r>
            <a:endParaRPr b="1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Core i5/i7 processor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At least 8 GB RAM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● At least 60 GB of Usable Hard Disk Space 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24800" y="470025"/>
            <a:ext cx="28080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 Soup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612525" y="470025"/>
            <a:ext cx="55314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Beautiful Soup</a:t>
            </a: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 is a Python library for pulling data out of HTML and XML files. You can use the pip package manager to install BeautifulSoup.</a:t>
            </a:r>
            <a:endParaRPr sz="150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Steps for using Beautifulsoup are as follows:</a:t>
            </a:r>
            <a:endParaRPr sz="150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Request library is used to fetch content from a given link.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Initialize the argument parser and parse the filename argument.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Find the length of links and print this information.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Create a function to accept an image URL and download it.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Using the get method in requests library, fetch the URL.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html.parser defines that the given content has to be parsed as HTML.</a:t>
            </a:r>
            <a:br>
              <a:rPr lang="en" sz="1500">
                <a:latin typeface="Georgia"/>
                <a:ea typeface="Georgia"/>
                <a:cs typeface="Georgia"/>
                <a:sym typeface="Georgia"/>
              </a:rPr>
            </a:b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725"/>
            <a:ext cx="2952826" cy="29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Text Classification?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Text Classification is an automated process of classification of text into predefined categories.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classify Emails into spam or non-spam, news articles into different categories like Politics, Stock Market, Sports, etc.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can be done with the help of Natural Language Processing and different Classification Algorithms like Naive Bayes, SVM and even </a:t>
            </a:r>
            <a:b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Networks in Python.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600" y="3804400"/>
            <a:ext cx="2603825" cy="1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Classifier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71900" y="1919075"/>
            <a:ext cx="8123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objective of a Linear </a:t>
            </a:r>
            <a:r>
              <a:rPr b="1"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SVC</a:t>
            </a: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(Support Vector Classifier) is to fit to the data you provide, returning a "best fit" hyperplane that divides, or categorizes, your data.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LinearSVC are classes capable of performing multi-class classification on a dataset.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SVM Classifiers offer good accuracy and perform faster prediction compared to Naïve Bayes algorithm. 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They also use less memory because they use a subset of training points in the decision phase. 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SVM works well with a clear margin of separation and with high dimensional space.</a:t>
            </a:r>
            <a:endParaRPr sz="1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38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4995900" y="3720000"/>
            <a:ext cx="3836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The Accuracy, Precision, Recall, and Evaluation time is calculated and displayed.  </a:t>
            </a:r>
            <a:endParaRPr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Accuracy of 0.85 is obtained by Support Vector Classifier being the highest.</a:t>
            </a:r>
            <a:endParaRPr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